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embeddedFontLst>
    <p:embeddedFont>
      <p:font typeface="La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Eleonora Bergoglio"/>
  <p:cmAuthor clrIdx="1" id="1" initials="" lastIdx="1" name="Aaron Gomez Figuero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Italic.fntdata"/><Relationship Id="rId14"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4-16T10:17:55.580">
    <p:pos x="6000" y="0"/>
    <p:text>Caro, in realtà in questa pagina mi servirebbe una condivisione contatti: email, vari social, website. Si può fare?</p:text>
  </p:cm>
  <p:cm authorId="1" idx="1" dt="2019-04-16T10:17:55.580">
    <p:pos x="6000" y="0"/>
    <p:text>ho cambiato il testo, funziona meglio?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1d397ec078_3_10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d397ec078_3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213797a340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13797a34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66c982045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66c98204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66c982045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66c9820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66c982045_5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66c982045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unisg.it" TargetMode="External"/><Relationship Id="rId4" Type="http://schemas.openxmlformats.org/officeDocument/2006/relationships/hyperlink" Target="mailto:info@unisg.it" TargetMode="External"/><Relationship Id="rId5" Type="http://schemas.openxmlformats.org/officeDocument/2006/relationships/hyperlink" Target="mailto:info@unisg.it" TargetMode="External"/><Relationship Id="rId6" Type="http://schemas.openxmlformats.org/officeDocument/2006/relationships/image" Target="../media/image1.jpg"/><Relationship Id="rId7"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unisg.it" TargetMode="External"/><Relationship Id="rId4" Type="http://schemas.openxmlformats.org/officeDocument/2006/relationships/hyperlink" Target="mailto:info@unisg.it" TargetMode="External"/><Relationship Id="rId5" Type="http://schemas.openxmlformats.org/officeDocument/2006/relationships/hyperlink" Target="mailto:info@unisg.it" TargetMode="External"/><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unisg.it" TargetMode="External"/><Relationship Id="rId4" Type="http://schemas.openxmlformats.org/officeDocument/2006/relationships/hyperlink" Target="mailto:info@unisg.it" TargetMode="External"/><Relationship Id="rId5" Type="http://schemas.openxmlformats.org/officeDocument/2006/relationships/hyperlink" Target="mailto:info@unisg.it" TargetMode="External"/><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4504" l="9232" r="4723" t="0"/>
          <a:stretch/>
        </p:blipFill>
        <p:spPr>
          <a:xfrm>
            <a:off x="0" y="-435850"/>
            <a:ext cx="9144000" cy="6108200"/>
          </a:xfrm>
          <a:prstGeom prst="rect">
            <a:avLst/>
          </a:prstGeom>
          <a:noFill/>
          <a:ln>
            <a:noFill/>
          </a:ln>
        </p:spPr>
      </p:pic>
      <p:pic>
        <p:nvPicPr>
          <p:cNvPr id="61" name="Google Shape;61;p14"/>
          <p:cNvPicPr preferRelativeResize="0"/>
          <p:nvPr/>
        </p:nvPicPr>
        <p:blipFill rotWithShape="1">
          <a:blip r:embed="rId4">
            <a:alphaModFix/>
          </a:blip>
          <a:srcRect b="5177" l="0" r="0" t="0"/>
          <a:stretch/>
        </p:blipFill>
        <p:spPr>
          <a:xfrm>
            <a:off x="3505200" y="5672343"/>
            <a:ext cx="2133600" cy="8942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8051"/>
            <a:ext cx="8520600" cy="94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5000">
                <a:solidFill>
                  <a:srgbClr val="C2A76C"/>
                </a:solidFill>
                <a:latin typeface="Lato"/>
                <a:ea typeface="Lato"/>
                <a:cs typeface="Lato"/>
                <a:sym typeface="Lato"/>
              </a:rPr>
              <a:t>Who</a:t>
            </a:r>
            <a:r>
              <a:rPr lang="en-GB" sz="5000">
                <a:solidFill>
                  <a:srgbClr val="FF6B14"/>
                </a:solidFill>
                <a:latin typeface="Lato"/>
                <a:ea typeface="Lato"/>
                <a:cs typeface="Lato"/>
                <a:sym typeface="Lato"/>
              </a:rPr>
              <a:t> </a:t>
            </a:r>
            <a:r>
              <a:rPr b="1" lang="en-GB" sz="5000">
                <a:solidFill>
                  <a:srgbClr val="000000"/>
                </a:solidFill>
                <a:latin typeface="Lato"/>
                <a:ea typeface="Lato"/>
                <a:cs typeface="Lato"/>
                <a:sym typeface="Lato"/>
              </a:rPr>
              <a:t>am I?</a:t>
            </a:r>
            <a:endParaRPr>
              <a:latin typeface="Lato"/>
              <a:ea typeface="Lato"/>
              <a:cs typeface="Lato"/>
              <a:sym typeface="Lato"/>
            </a:endParaRPr>
          </a:p>
        </p:txBody>
      </p:sp>
      <p:sp>
        <p:nvSpPr>
          <p:cNvPr id="67" name="Google Shape;67;p15"/>
          <p:cNvSpPr txBox="1"/>
          <p:nvPr>
            <p:ph idx="1" type="body"/>
          </p:nvPr>
        </p:nvSpPr>
        <p:spPr>
          <a:xfrm>
            <a:off x="4342400" y="220022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2400">
                <a:solidFill>
                  <a:srgbClr val="C2A76C"/>
                </a:solidFill>
                <a:latin typeface="Lato"/>
                <a:ea typeface="Lato"/>
                <a:cs typeface="Lato"/>
                <a:sym typeface="Lato"/>
              </a:rPr>
              <a:t>My Name goes here</a:t>
            </a:r>
            <a:endParaRPr b="1" sz="2400">
              <a:solidFill>
                <a:srgbClr val="C2A76C"/>
              </a:solidFill>
              <a:latin typeface="Lato"/>
              <a:ea typeface="Lato"/>
              <a:cs typeface="Lato"/>
              <a:sym typeface="Lato"/>
            </a:endParaRPr>
          </a:p>
        </p:txBody>
      </p:sp>
      <p:cxnSp>
        <p:nvCxnSpPr>
          <p:cNvPr id="68" name="Google Shape;68;p15"/>
          <p:cNvCxnSpPr/>
          <p:nvPr/>
        </p:nvCxnSpPr>
        <p:spPr>
          <a:xfrm>
            <a:off x="-12250" y="879500"/>
            <a:ext cx="9175800" cy="12000"/>
          </a:xfrm>
          <a:prstGeom prst="straightConnector1">
            <a:avLst/>
          </a:prstGeom>
          <a:noFill/>
          <a:ln cap="flat" cmpd="sng" w="9525">
            <a:solidFill>
              <a:schemeClr val="dk2"/>
            </a:solidFill>
            <a:prstDash val="solid"/>
            <a:round/>
            <a:headEnd len="med" w="med" type="none"/>
            <a:tailEnd len="med" w="med" type="none"/>
          </a:ln>
        </p:spPr>
      </p:cxnSp>
      <p:sp>
        <p:nvSpPr>
          <p:cNvPr id="69" name="Google Shape;69;p15"/>
          <p:cNvSpPr txBox="1"/>
          <p:nvPr/>
        </p:nvSpPr>
        <p:spPr>
          <a:xfrm>
            <a:off x="3202175" y="6305025"/>
            <a:ext cx="13722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rgbClr val="FF6B14"/>
                </a:solidFill>
                <a:latin typeface="Lato"/>
                <a:ea typeface="Lato"/>
                <a:cs typeface="Lato"/>
                <a:sym typeface="Lato"/>
                <a:hlinkClick r:id="rId3"/>
              </a:rPr>
              <a:t>www.unisg.it</a:t>
            </a:r>
            <a:endParaRPr>
              <a:solidFill>
                <a:srgbClr val="FF6B14"/>
              </a:solidFill>
              <a:latin typeface="Lato"/>
              <a:ea typeface="Lato"/>
              <a:cs typeface="Lato"/>
              <a:sym typeface="Lato"/>
            </a:endParaRPr>
          </a:p>
        </p:txBody>
      </p:sp>
      <p:sp>
        <p:nvSpPr>
          <p:cNvPr id="70" name="Google Shape;70;p15"/>
          <p:cNvSpPr txBox="1"/>
          <p:nvPr/>
        </p:nvSpPr>
        <p:spPr>
          <a:xfrm>
            <a:off x="4787325" y="6358725"/>
            <a:ext cx="38619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Piazza Vittorio Emanuele 9, Pollenzo, Italia | </a:t>
            </a:r>
            <a:r>
              <a:rPr lang="en-GB" sz="1050" u="sng">
                <a:solidFill>
                  <a:schemeClr val="dk1"/>
                </a:solidFill>
                <a:highlight>
                  <a:schemeClr val="lt1"/>
                </a:highlight>
                <a:hlinkClick r:id="rId4"/>
              </a:rPr>
              <a:t>i</a:t>
            </a:r>
            <a:r>
              <a:rPr b="1" lang="en-GB" sz="1050" u="sng">
                <a:solidFill>
                  <a:schemeClr val="dk1"/>
                </a:solidFill>
                <a:highlight>
                  <a:schemeClr val="lt1"/>
                </a:highlight>
                <a:hlinkClick r:id="rId5"/>
              </a:rPr>
              <a:t>nfo@unisg.it</a:t>
            </a:r>
            <a:endParaRPr sz="1000">
              <a:solidFill>
                <a:schemeClr val="dk1"/>
              </a:solidFill>
            </a:endParaRPr>
          </a:p>
          <a:p>
            <a:pPr indent="0" lvl="0" marL="0" rtl="0" algn="l">
              <a:spcBef>
                <a:spcPts val="0"/>
              </a:spcBef>
              <a:spcAft>
                <a:spcPts val="0"/>
              </a:spcAft>
              <a:buNone/>
            </a:pPr>
            <a:r>
              <a:t/>
            </a:r>
            <a:endParaRPr sz="1000"/>
          </a:p>
        </p:txBody>
      </p:sp>
      <p:sp>
        <p:nvSpPr>
          <p:cNvPr id="71" name="Google Shape;71;p15"/>
          <p:cNvSpPr txBox="1"/>
          <p:nvPr>
            <p:ph idx="12" type="sldNum"/>
          </p:nvPr>
        </p:nvSpPr>
        <p:spPr>
          <a:xfrm>
            <a:off x="8703154" y="6269975"/>
            <a:ext cx="3180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sz="1200">
                <a:solidFill>
                  <a:srgbClr val="000000"/>
                </a:solidFill>
                <a:latin typeface="Lato"/>
                <a:ea typeface="Lato"/>
                <a:cs typeface="Lato"/>
                <a:sym typeface="Lato"/>
              </a:rPr>
              <a:t>‹#›</a:t>
            </a:fld>
            <a:endParaRPr sz="1200">
              <a:solidFill>
                <a:srgbClr val="000000"/>
              </a:solidFill>
              <a:latin typeface="Lato"/>
              <a:ea typeface="Lato"/>
              <a:cs typeface="Lato"/>
              <a:sym typeface="Lato"/>
            </a:endParaRPr>
          </a:p>
        </p:txBody>
      </p:sp>
      <p:pic>
        <p:nvPicPr>
          <p:cNvPr id="72" name="Google Shape;72;p15"/>
          <p:cNvPicPr preferRelativeResize="0"/>
          <p:nvPr/>
        </p:nvPicPr>
        <p:blipFill rotWithShape="1">
          <a:blip r:embed="rId6">
            <a:alphaModFix/>
          </a:blip>
          <a:srcRect b="5177" l="0" r="0" t="0"/>
          <a:stretch/>
        </p:blipFill>
        <p:spPr>
          <a:xfrm>
            <a:off x="311700" y="5783068"/>
            <a:ext cx="2133600" cy="894257"/>
          </a:xfrm>
          <a:prstGeom prst="rect">
            <a:avLst/>
          </a:prstGeom>
          <a:noFill/>
          <a:ln>
            <a:noFill/>
          </a:ln>
        </p:spPr>
      </p:pic>
      <p:pic>
        <p:nvPicPr>
          <p:cNvPr id="73" name="Google Shape;73;p15"/>
          <p:cNvPicPr preferRelativeResize="0"/>
          <p:nvPr/>
        </p:nvPicPr>
        <p:blipFill rotWithShape="1">
          <a:blip r:embed="rId7">
            <a:alphaModFix/>
          </a:blip>
          <a:srcRect b="1038" l="0" r="0" t="1028"/>
          <a:stretch/>
        </p:blipFill>
        <p:spPr>
          <a:xfrm>
            <a:off x="789625" y="1972950"/>
            <a:ext cx="2998200" cy="2912100"/>
          </a:xfrm>
          <a:prstGeom prst="ellipse">
            <a:avLst/>
          </a:prstGeom>
          <a:noFill/>
          <a:ln>
            <a:noFill/>
          </a:ln>
        </p:spPr>
      </p:pic>
      <p:sp>
        <p:nvSpPr>
          <p:cNvPr id="74" name="Google Shape;74;p15"/>
          <p:cNvSpPr txBox="1"/>
          <p:nvPr>
            <p:ph idx="1" type="body"/>
          </p:nvPr>
        </p:nvSpPr>
        <p:spPr>
          <a:xfrm>
            <a:off x="4342400" y="344952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400">
                <a:solidFill>
                  <a:srgbClr val="000000"/>
                </a:solidFill>
                <a:latin typeface="Lato"/>
                <a:ea typeface="Lato"/>
                <a:cs typeface="Lato"/>
                <a:sym typeface="Lato"/>
              </a:rPr>
              <a:t>Company:</a:t>
            </a:r>
            <a:endParaRPr sz="2400">
              <a:solidFill>
                <a:srgbClr val="000000"/>
              </a:solidFill>
              <a:latin typeface="Lato"/>
              <a:ea typeface="Lato"/>
              <a:cs typeface="Lato"/>
              <a:sym typeface="Lato"/>
            </a:endParaRPr>
          </a:p>
          <a:p>
            <a:pPr indent="0" lvl="0" marL="0" rtl="0" algn="l">
              <a:lnSpc>
                <a:spcPct val="100000"/>
              </a:lnSpc>
              <a:spcBef>
                <a:spcPts val="1600"/>
              </a:spcBef>
              <a:spcAft>
                <a:spcPts val="0"/>
              </a:spcAft>
              <a:buNone/>
            </a:pPr>
            <a:r>
              <a:rPr lang="en-GB" sz="2400">
                <a:solidFill>
                  <a:srgbClr val="000000"/>
                </a:solidFill>
                <a:latin typeface="Lato"/>
                <a:ea typeface="Lato"/>
                <a:cs typeface="Lato"/>
                <a:sym typeface="Lato"/>
              </a:rPr>
              <a:t>Position:</a:t>
            </a:r>
            <a:endParaRPr sz="2400">
              <a:solidFill>
                <a:srgbClr val="000000"/>
              </a:solidFill>
              <a:latin typeface="Lato"/>
              <a:ea typeface="Lato"/>
              <a:cs typeface="Lato"/>
              <a:sym typeface="Lato"/>
            </a:endParaRPr>
          </a:p>
          <a:p>
            <a:pPr indent="0" lvl="0" marL="0" rtl="0" algn="l">
              <a:lnSpc>
                <a:spcPct val="100000"/>
              </a:lnSpc>
              <a:spcBef>
                <a:spcPts val="1600"/>
              </a:spcBef>
              <a:spcAft>
                <a:spcPts val="1600"/>
              </a:spcAft>
              <a:buNone/>
            </a:pPr>
            <a:r>
              <a:rPr lang="en-GB" sz="2400">
                <a:solidFill>
                  <a:srgbClr val="000000"/>
                </a:solidFill>
                <a:latin typeface="Lato"/>
                <a:ea typeface="Lato"/>
                <a:cs typeface="Lato"/>
                <a:sym typeface="Lato"/>
              </a:rPr>
              <a:t>Country/City:</a:t>
            </a:r>
            <a:endParaRPr sz="2400">
              <a:solidFill>
                <a:srgbClr val="000000"/>
              </a:solidFill>
              <a:latin typeface="Lato"/>
              <a:ea typeface="Lato"/>
              <a:cs typeface="Lato"/>
              <a:sym typeface="Lato"/>
            </a:endParaRPr>
          </a:p>
        </p:txBody>
      </p:sp>
      <p:cxnSp>
        <p:nvCxnSpPr>
          <p:cNvPr id="75" name="Google Shape;75;p15"/>
          <p:cNvCxnSpPr/>
          <p:nvPr/>
        </p:nvCxnSpPr>
        <p:spPr>
          <a:xfrm>
            <a:off x="4478975" y="3093225"/>
            <a:ext cx="4306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122850" y="8050"/>
            <a:ext cx="8898300" cy="94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5000">
                <a:solidFill>
                  <a:srgbClr val="C2A76C"/>
                </a:solidFill>
                <a:latin typeface="Lato"/>
                <a:ea typeface="Lato"/>
                <a:cs typeface="Lato"/>
                <a:sym typeface="Lato"/>
              </a:rPr>
              <a:t>The</a:t>
            </a:r>
            <a:r>
              <a:rPr lang="en-GB" sz="5000">
                <a:solidFill>
                  <a:srgbClr val="FF6B14"/>
                </a:solidFill>
                <a:latin typeface="Lato"/>
                <a:ea typeface="Lato"/>
                <a:cs typeface="Lato"/>
                <a:sym typeface="Lato"/>
              </a:rPr>
              <a:t> </a:t>
            </a:r>
            <a:r>
              <a:rPr b="1" lang="en-GB" sz="5000">
                <a:latin typeface="Lato"/>
                <a:ea typeface="Lato"/>
                <a:cs typeface="Lato"/>
                <a:sym typeface="Lato"/>
              </a:rPr>
              <a:t>project</a:t>
            </a:r>
            <a:endParaRPr sz="5000">
              <a:solidFill>
                <a:srgbClr val="FF6B14"/>
              </a:solidFill>
              <a:latin typeface="Lato"/>
              <a:ea typeface="Lato"/>
              <a:cs typeface="Lato"/>
              <a:sym typeface="Lato"/>
            </a:endParaRPr>
          </a:p>
        </p:txBody>
      </p:sp>
      <p:cxnSp>
        <p:nvCxnSpPr>
          <p:cNvPr id="81" name="Google Shape;81;p16"/>
          <p:cNvCxnSpPr/>
          <p:nvPr/>
        </p:nvCxnSpPr>
        <p:spPr>
          <a:xfrm>
            <a:off x="-12250" y="879500"/>
            <a:ext cx="9175800" cy="12000"/>
          </a:xfrm>
          <a:prstGeom prst="straightConnector1">
            <a:avLst/>
          </a:prstGeom>
          <a:noFill/>
          <a:ln cap="flat" cmpd="sng" w="9525">
            <a:solidFill>
              <a:schemeClr val="dk2"/>
            </a:solidFill>
            <a:prstDash val="solid"/>
            <a:round/>
            <a:headEnd len="med" w="med" type="none"/>
            <a:tailEnd len="med" w="med" type="none"/>
          </a:ln>
        </p:spPr>
      </p:cxnSp>
      <p:sp>
        <p:nvSpPr>
          <p:cNvPr id="82" name="Google Shape;82;p16"/>
          <p:cNvSpPr txBox="1"/>
          <p:nvPr/>
        </p:nvSpPr>
        <p:spPr>
          <a:xfrm>
            <a:off x="3202175" y="6305025"/>
            <a:ext cx="13722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rgbClr val="FF6B14"/>
                </a:solidFill>
                <a:latin typeface="Lato"/>
                <a:ea typeface="Lato"/>
                <a:cs typeface="Lato"/>
                <a:sym typeface="Lato"/>
                <a:hlinkClick r:id="rId3"/>
              </a:rPr>
              <a:t>www.unisg.it</a:t>
            </a:r>
            <a:endParaRPr>
              <a:solidFill>
                <a:srgbClr val="FF6B14"/>
              </a:solidFill>
              <a:latin typeface="Lato"/>
              <a:ea typeface="Lato"/>
              <a:cs typeface="Lato"/>
              <a:sym typeface="Lato"/>
            </a:endParaRPr>
          </a:p>
        </p:txBody>
      </p:sp>
      <p:sp>
        <p:nvSpPr>
          <p:cNvPr id="83" name="Google Shape;83;p16"/>
          <p:cNvSpPr txBox="1"/>
          <p:nvPr/>
        </p:nvSpPr>
        <p:spPr>
          <a:xfrm>
            <a:off x="4787325" y="6358725"/>
            <a:ext cx="38619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Piazza Vittorio Emanuele 9, Pollenzo, Italia | </a:t>
            </a:r>
            <a:r>
              <a:rPr lang="en-GB" sz="1050" u="sng">
                <a:solidFill>
                  <a:schemeClr val="dk1"/>
                </a:solidFill>
                <a:highlight>
                  <a:schemeClr val="lt1"/>
                </a:highlight>
                <a:hlinkClick r:id="rId4"/>
              </a:rPr>
              <a:t>i</a:t>
            </a:r>
            <a:r>
              <a:rPr b="1" lang="en-GB" sz="1050" u="sng">
                <a:solidFill>
                  <a:schemeClr val="dk1"/>
                </a:solidFill>
                <a:highlight>
                  <a:schemeClr val="lt1"/>
                </a:highlight>
                <a:hlinkClick r:id="rId5"/>
              </a:rPr>
              <a:t>nfo@unisg.it</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84" name="Google Shape;84;p16"/>
          <p:cNvSpPr txBox="1"/>
          <p:nvPr>
            <p:ph idx="12" type="sldNum"/>
          </p:nvPr>
        </p:nvSpPr>
        <p:spPr>
          <a:xfrm>
            <a:off x="8548348" y="6269975"/>
            <a:ext cx="4728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sz="1200">
                <a:solidFill>
                  <a:srgbClr val="000000"/>
                </a:solidFill>
                <a:latin typeface="Lato"/>
                <a:ea typeface="Lato"/>
                <a:cs typeface="Lato"/>
                <a:sym typeface="Lato"/>
              </a:rPr>
              <a:t>‹#›</a:t>
            </a:fld>
            <a:endParaRPr sz="1200">
              <a:solidFill>
                <a:srgbClr val="000000"/>
              </a:solidFill>
              <a:latin typeface="Lato"/>
              <a:ea typeface="Lato"/>
              <a:cs typeface="Lato"/>
              <a:sym typeface="Lato"/>
            </a:endParaRPr>
          </a:p>
        </p:txBody>
      </p:sp>
      <p:pic>
        <p:nvPicPr>
          <p:cNvPr descr="©marcellomarengo_AMA1030.jpg" id="85" name="Google Shape;85;p16"/>
          <p:cNvPicPr preferRelativeResize="0"/>
          <p:nvPr/>
        </p:nvPicPr>
        <p:blipFill rotWithShape="1">
          <a:blip r:embed="rId6">
            <a:alphaModFix/>
          </a:blip>
          <a:srcRect b="119" l="0" r="0" t="129"/>
          <a:stretch/>
        </p:blipFill>
        <p:spPr>
          <a:xfrm>
            <a:off x="217550" y="1168800"/>
            <a:ext cx="3299645" cy="2194262"/>
          </a:xfrm>
          <a:prstGeom prst="rect">
            <a:avLst/>
          </a:prstGeom>
          <a:noFill/>
          <a:ln>
            <a:noFill/>
          </a:ln>
        </p:spPr>
      </p:pic>
      <p:pic>
        <p:nvPicPr>
          <p:cNvPr descr="©marcellomarengo_AMA0985.jpg" id="86" name="Google Shape;86;p16"/>
          <p:cNvPicPr preferRelativeResize="0"/>
          <p:nvPr/>
        </p:nvPicPr>
        <p:blipFill rotWithShape="1">
          <a:blip r:embed="rId7">
            <a:alphaModFix/>
          </a:blip>
          <a:srcRect b="119" l="0" r="0" t="129"/>
          <a:stretch/>
        </p:blipFill>
        <p:spPr>
          <a:xfrm>
            <a:off x="217550" y="3419625"/>
            <a:ext cx="3299645" cy="2194262"/>
          </a:xfrm>
          <a:prstGeom prst="rect">
            <a:avLst/>
          </a:prstGeom>
          <a:noFill/>
          <a:ln>
            <a:noFill/>
          </a:ln>
        </p:spPr>
      </p:pic>
      <p:sp>
        <p:nvSpPr>
          <p:cNvPr id="87" name="Google Shape;87;p16"/>
          <p:cNvSpPr txBox="1"/>
          <p:nvPr/>
        </p:nvSpPr>
        <p:spPr>
          <a:xfrm>
            <a:off x="3645325" y="1440875"/>
            <a:ext cx="5288400" cy="434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rPr b="1" lang="en-GB" sz="1800">
                <a:solidFill>
                  <a:schemeClr val="dk1"/>
                </a:solidFill>
                <a:highlight>
                  <a:srgbClr val="FFFFFF"/>
                </a:highlight>
                <a:latin typeface="Lato"/>
                <a:ea typeface="Lato"/>
                <a:cs typeface="Lato"/>
                <a:sym typeface="Lato"/>
              </a:rPr>
              <a:t>Short description of the company’s project to highlight goes here:</a:t>
            </a:r>
            <a:endParaRPr b="1" sz="180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t/>
            </a:r>
            <a:endParaRPr b="1" sz="180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rPr lang="en-GB" sz="1800">
                <a:solidFill>
                  <a:schemeClr val="dk1"/>
                </a:solidFill>
                <a:highlight>
                  <a:srgbClr val="FFFFFF"/>
                </a:highlight>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a:t>
            </a:r>
            <a:r>
              <a:rPr lang="en-GB" sz="1800">
                <a:solidFill>
                  <a:schemeClr val="dk1"/>
                </a:solidFill>
                <a:highlight>
                  <a:srgbClr val="FFFFFF"/>
                </a:highlight>
                <a:latin typeface="Lato"/>
                <a:ea typeface="Lato"/>
                <a:cs typeface="Lato"/>
                <a:sym typeface="Lato"/>
              </a:rPr>
              <a:t>Duis aute irure dolor in reprehenderit in voluptate velit esse cillum dolore eu fugiat nulla pariatur.  Ut enim ad minim veniam, quis nostrud exercitation ullamco.</a:t>
            </a:r>
            <a:endParaRPr sz="1800">
              <a:latin typeface="Lato"/>
              <a:ea typeface="Lato"/>
              <a:cs typeface="Lato"/>
              <a:sym typeface="Lato"/>
            </a:endParaRPr>
          </a:p>
        </p:txBody>
      </p:sp>
      <p:pic>
        <p:nvPicPr>
          <p:cNvPr id="88" name="Google Shape;88;p16"/>
          <p:cNvPicPr preferRelativeResize="0"/>
          <p:nvPr/>
        </p:nvPicPr>
        <p:blipFill rotWithShape="1">
          <a:blip r:embed="rId8">
            <a:alphaModFix/>
          </a:blip>
          <a:srcRect b="5177" l="0" r="0" t="0"/>
          <a:stretch/>
        </p:blipFill>
        <p:spPr>
          <a:xfrm>
            <a:off x="311700" y="5783068"/>
            <a:ext cx="2133600" cy="8942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122850" y="8050"/>
            <a:ext cx="8898300" cy="94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5000">
                <a:solidFill>
                  <a:srgbClr val="C2A76C"/>
                </a:solidFill>
                <a:latin typeface="Lato"/>
                <a:ea typeface="Lato"/>
                <a:cs typeface="Lato"/>
                <a:sym typeface="Lato"/>
              </a:rPr>
              <a:t>The</a:t>
            </a:r>
            <a:r>
              <a:rPr lang="en-GB" sz="5000">
                <a:solidFill>
                  <a:srgbClr val="FF6B14"/>
                </a:solidFill>
                <a:latin typeface="Lato"/>
                <a:ea typeface="Lato"/>
                <a:cs typeface="Lato"/>
                <a:sym typeface="Lato"/>
              </a:rPr>
              <a:t> </a:t>
            </a:r>
            <a:r>
              <a:rPr b="1" lang="en-GB" sz="5000">
                <a:latin typeface="Lato"/>
                <a:ea typeface="Lato"/>
                <a:cs typeface="Lato"/>
                <a:sym typeface="Lato"/>
              </a:rPr>
              <a:t>issue</a:t>
            </a:r>
            <a:endParaRPr sz="5000">
              <a:solidFill>
                <a:srgbClr val="FF6B14"/>
              </a:solidFill>
              <a:latin typeface="Lato"/>
              <a:ea typeface="Lato"/>
              <a:cs typeface="Lato"/>
              <a:sym typeface="Lato"/>
            </a:endParaRPr>
          </a:p>
        </p:txBody>
      </p:sp>
      <p:cxnSp>
        <p:nvCxnSpPr>
          <p:cNvPr id="94" name="Google Shape;94;p17"/>
          <p:cNvCxnSpPr/>
          <p:nvPr/>
        </p:nvCxnSpPr>
        <p:spPr>
          <a:xfrm>
            <a:off x="-12250" y="879500"/>
            <a:ext cx="9175800" cy="12000"/>
          </a:xfrm>
          <a:prstGeom prst="straightConnector1">
            <a:avLst/>
          </a:prstGeom>
          <a:noFill/>
          <a:ln cap="flat" cmpd="sng" w="9525">
            <a:solidFill>
              <a:schemeClr val="dk2"/>
            </a:solidFill>
            <a:prstDash val="solid"/>
            <a:round/>
            <a:headEnd len="med" w="med" type="none"/>
            <a:tailEnd len="med" w="med" type="none"/>
          </a:ln>
        </p:spPr>
      </p:cxnSp>
      <p:sp>
        <p:nvSpPr>
          <p:cNvPr id="95" name="Google Shape;95;p17"/>
          <p:cNvSpPr txBox="1"/>
          <p:nvPr/>
        </p:nvSpPr>
        <p:spPr>
          <a:xfrm>
            <a:off x="3202175" y="6305025"/>
            <a:ext cx="13722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rgbClr val="FF6B14"/>
                </a:solidFill>
                <a:latin typeface="Lato"/>
                <a:ea typeface="Lato"/>
                <a:cs typeface="Lato"/>
                <a:sym typeface="Lato"/>
                <a:hlinkClick r:id="rId3"/>
              </a:rPr>
              <a:t>www.unisg.it</a:t>
            </a:r>
            <a:endParaRPr>
              <a:solidFill>
                <a:srgbClr val="FF6B14"/>
              </a:solidFill>
              <a:latin typeface="Lato"/>
              <a:ea typeface="Lato"/>
              <a:cs typeface="Lato"/>
              <a:sym typeface="Lato"/>
            </a:endParaRPr>
          </a:p>
        </p:txBody>
      </p:sp>
      <p:sp>
        <p:nvSpPr>
          <p:cNvPr id="96" name="Google Shape;96;p17"/>
          <p:cNvSpPr txBox="1"/>
          <p:nvPr/>
        </p:nvSpPr>
        <p:spPr>
          <a:xfrm>
            <a:off x="4787325" y="6358725"/>
            <a:ext cx="38619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Piazza Vittorio Emanuele 9, Pollenzo, Italia | </a:t>
            </a:r>
            <a:r>
              <a:rPr lang="en-GB" sz="1050" u="sng">
                <a:solidFill>
                  <a:schemeClr val="dk1"/>
                </a:solidFill>
                <a:highlight>
                  <a:schemeClr val="lt1"/>
                </a:highlight>
                <a:hlinkClick r:id="rId4"/>
              </a:rPr>
              <a:t>i</a:t>
            </a:r>
            <a:r>
              <a:rPr b="1" lang="en-GB" sz="1050" u="sng">
                <a:solidFill>
                  <a:schemeClr val="dk1"/>
                </a:solidFill>
                <a:highlight>
                  <a:schemeClr val="lt1"/>
                </a:highlight>
                <a:hlinkClick r:id="rId5"/>
              </a:rPr>
              <a:t>nfo@unisg.it</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97" name="Google Shape;97;p17"/>
          <p:cNvSpPr txBox="1"/>
          <p:nvPr>
            <p:ph idx="12" type="sldNum"/>
          </p:nvPr>
        </p:nvSpPr>
        <p:spPr>
          <a:xfrm>
            <a:off x="8548348" y="6269975"/>
            <a:ext cx="4728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sz="1200">
                <a:solidFill>
                  <a:srgbClr val="000000"/>
                </a:solidFill>
                <a:latin typeface="Lato"/>
                <a:ea typeface="Lato"/>
                <a:cs typeface="Lato"/>
                <a:sym typeface="Lato"/>
              </a:rPr>
              <a:t>‹#›</a:t>
            </a:fld>
            <a:endParaRPr sz="1200">
              <a:solidFill>
                <a:srgbClr val="000000"/>
              </a:solidFill>
              <a:latin typeface="Lato"/>
              <a:ea typeface="Lato"/>
              <a:cs typeface="Lato"/>
              <a:sym typeface="Lato"/>
            </a:endParaRPr>
          </a:p>
        </p:txBody>
      </p:sp>
      <p:sp>
        <p:nvSpPr>
          <p:cNvPr id="98" name="Google Shape;98;p17"/>
          <p:cNvSpPr txBox="1"/>
          <p:nvPr/>
        </p:nvSpPr>
        <p:spPr>
          <a:xfrm>
            <a:off x="304500" y="2042100"/>
            <a:ext cx="8535000" cy="236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4000">
              <a:solidFill>
                <a:schemeClr val="dk1"/>
              </a:solidFill>
              <a:highlight>
                <a:srgbClr val="FFFFFF"/>
              </a:highlight>
              <a:latin typeface="Lato"/>
              <a:ea typeface="Lato"/>
              <a:cs typeface="Lato"/>
              <a:sym typeface="Lato"/>
            </a:endParaRPr>
          </a:p>
          <a:p>
            <a:pPr indent="0" lvl="0" marL="0" rtl="0" algn="ctr">
              <a:lnSpc>
                <a:spcPct val="100000"/>
              </a:lnSpc>
              <a:spcBef>
                <a:spcPts val="0"/>
              </a:spcBef>
              <a:spcAft>
                <a:spcPts val="0"/>
              </a:spcAft>
              <a:buNone/>
            </a:pPr>
            <a:r>
              <a:rPr b="1" lang="en-GB" sz="3600">
                <a:solidFill>
                  <a:schemeClr val="dk1"/>
                </a:solidFill>
                <a:highlight>
                  <a:srgbClr val="FFFFFF"/>
                </a:highlight>
                <a:latin typeface="Lato"/>
                <a:ea typeface="Lato"/>
                <a:cs typeface="Lato"/>
                <a:sym typeface="Lato"/>
              </a:rPr>
              <a:t>What is an issue you face in your everyday working life? How could the network be helpful for your everyday activity? Please write it here</a:t>
            </a:r>
            <a:endParaRPr sz="3600">
              <a:latin typeface="Lato"/>
              <a:ea typeface="Lato"/>
              <a:cs typeface="Lato"/>
              <a:sym typeface="Lato"/>
            </a:endParaRPr>
          </a:p>
        </p:txBody>
      </p:sp>
      <p:pic>
        <p:nvPicPr>
          <p:cNvPr id="99" name="Google Shape;99;p17"/>
          <p:cNvPicPr preferRelativeResize="0"/>
          <p:nvPr/>
        </p:nvPicPr>
        <p:blipFill rotWithShape="1">
          <a:blip r:embed="rId6">
            <a:alphaModFix/>
          </a:blip>
          <a:srcRect b="5177" l="0" r="0" t="0"/>
          <a:stretch/>
        </p:blipFill>
        <p:spPr>
          <a:xfrm>
            <a:off x="311700" y="5783068"/>
            <a:ext cx="2133600" cy="8942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nvSpPr>
        <p:spPr>
          <a:xfrm>
            <a:off x="3625275" y="5201450"/>
            <a:ext cx="2133600" cy="94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C2A76C"/>
                </a:solidFill>
                <a:highlight>
                  <a:srgbClr val="FFFFFF"/>
                </a:highlight>
                <a:latin typeface="Lato"/>
                <a:ea typeface="Lato"/>
                <a:cs typeface="Lato"/>
                <a:sym typeface="Lato"/>
              </a:rPr>
              <a:t>By sending us your file, you  agree to share these information within our network.</a:t>
            </a:r>
            <a:endParaRPr>
              <a:solidFill>
                <a:srgbClr val="C2A76C"/>
              </a:solidFill>
              <a:latin typeface="Lato"/>
              <a:ea typeface="Lato"/>
              <a:cs typeface="Lato"/>
              <a:sym typeface="Lato"/>
            </a:endParaRPr>
          </a:p>
        </p:txBody>
      </p:sp>
      <p:sp>
        <p:nvSpPr>
          <p:cNvPr id="105" name="Google Shape;105;p18"/>
          <p:cNvSpPr txBox="1"/>
          <p:nvPr>
            <p:ph idx="1" type="body"/>
          </p:nvPr>
        </p:nvSpPr>
        <p:spPr>
          <a:xfrm>
            <a:off x="3678650" y="194027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800">
                <a:latin typeface="Lato"/>
                <a:ea typeface="Lato"/>
                <a:cs typeface="Lato"/>
                <a:sym typeface="Lato"/>
              </a:rPr>
              <a:t>email:</a:t>
            </a:r>
            <a:endParaRPr b="1" sz="1800">
              <a:latin typeface="Lato"/>
              <a:ea typeface="Lato"/>
              <a:cs typeface="Lato"/>
              <a:sym typeface="Lato"/>
            </a:endParaRPr>
          </a:p>
        </p:txBody>
      </p:sp>
      <p:sp>
        <p:nvSpPr>
          <p:cNvPr id="106" name="Google Shape;106;p18"/>
          <p:cNvSpPr txBox="1"/>
          <p:nvPr>
            <p:ph idx="1" type="body"/>
          </p:nvPr>
        </p:nvSpPr>
        <p:spPr>
          <a:xfrm>
            <a:off x="3678650" y="246497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800">
                <a:latin typeface="Lato"/>
                <a:ea typeface="Lato"/>
                <a:cs typeface="Lato"/>
                <a:sym typeface="Lato"/>
              </a:rPr>
              <a:t>Facebook:</a:t>
            </a:r>
            <a:endParaRPr b="1" sz="1800">
              <a:latin typeface="Lato"/>
              <a:ea typeface="Lato"/>
              <a:cs typeface="Lato"/>
              <a:sym typeface="Lato"/>
            </a:endParaRPr>
          </a:p>
        </p:txBody>
      </p:sp>
      <p:sp>
        <p:nvSpPr>
          <p:cNvPr id="107" name="Google Shape;107;p18"/>
          <p:cNvSpPr txBox="1"/>
          <p:nvPr>
            <p:ph idx="1" type="body"/>
          </p:nvPr>
        </p:nvSpPr>
        <p:spPr>
          <a:xfrm>
            <a:off x="3678650" y="298967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800">
                <a:latin typeface="Lato"/>
                <a:ea typeface="Lato"/>
                <a:cs typeface="Lato"/>
                <a:sym typeface="Lato"/>
              </a:rPr>
              <a:t>Instagram:</a:t>
            </a:r>
            <a:endParaRPr b="1" sz="1800">
              <a:latin typeface="Lato"/>
              <a:ea typeface="Lato"/>
              <a:cs typeface="Lato"/>
              <a:sym typeface="Lato"/>
            </a:endParaRPr>
          </a:p>
        </p:txBody>
      </p:sp>
      <p:sp>
        <p:nvSpPr>
          <p:cNvPr id="108" name="Google Shape;108;p18"/>
          <p:cNvSpPr txBox="1"/>
          <p:nvPr>
            <p:ph idx="1" type="body"/>
          </p:nvPr>
        </p:nvSpPr>
        <p:spPr>
          <a:xfrm>
            <a:off x="3678650" y="3514375"/>
            <a:ext cx="4168200" cy="52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800">
                <a:latin typeface="Lato"/>
                <a:ea typeface="Lato"/>
                <a:cs typeface="Lato"/>
                <a:sym typeface="Lato"/>
              </a:rPr>
              <a:t>Website:</a:t>
            </a:r>
            <a:endParaRPr b="1" sz="1800">
              <a:latin typeface="Lato"/>
              <a:ea typeface="Lato"/>
              <a:cs typeface="Lato"/>
              <a:sym typeface="Lato"/>
            </a:endParaRPr>
          </a:p>
        </p:txBody>
      </p:sp>
      <p:cxnSp>
        <p:nvCxnSpPr>
          <p:cNvPr id="109" name="Google Shape;109;p18"/>
          <p:cNvCxnSpPr/>
          <p:nvPr/>
        </p:nvCxnSpPr>
        <p:spPr>
          <a:xfrm>
            <a:off x="3509050" y="1940275"/>
            <a:ext cx="0" cy="1867800"/>
          </a:xfrm>
          <a:prstGeom prst="straightConnector1">
            <a:avLst/>
          </a:prstGeom>
          <a:noFill/>
          <a:ln cap="flat" cmpd="sng" w="9525">
            <a:solidFill>
              <a:schemeClr val="dk2"/>
            </a:solidFill>
            <a:prstDash val="solid"/>
            <a:round/>
            <a:headEnd len="med" w="med" type="none"/>
            <a:tailEnd len="med" w="med" type="none"/>
          </a:ln>
        </p:spPr>
      </p:cxnSp>
      <p:sp>
        <p:nvSpPr>
          <p:cNvPr id="110" name="Google Shape;110;p18"/>
          <p:cNvSpPr txBox="1"/>
          <p:nvPr>
            <p:ph type="title"/>
          </p:nvPr>
        </p:nvSpPr>
        <p:spPr>
          <a:xfrm>
            <a:off x="122850" y="8050"/>
            <a:ext cx="8898300" cy="947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5000">
                <a:solidFill>
                  <a:srgbClr val="C2A76C"/>
                </a:solidFill>
                <a:latin typeface="Lato"/>
                <a:ea typeface="Lato"/>
                <a:cs typeface="Lato"/>
                <a:sym typeface="Lato"/>
              </a:rPr>
              <a:t>How can</a:t>
            </a:r>
            <a:r>
              <a:rPr lang="en-GB" sz="5000">
                <a:solidFill>
                  <a:srgbClr val="FF6B14"/>
                </a:solidFill>
                <a:latin typeface="Lato"/>
                <a:ea typeface="Lato"/>
                <a:cs typeface="Lato"/>
                <a:sym typeface="Lato"/>
              </a:rPr>
              <a:t> </a:t>
            </a:r>
            <a:r>
              <a:rPr b="1" lang="en-GB" sz="5000">
                <a:latin typeface="Lato"/>
                <a:ea typeface="Lato"/>
                <a:cs typeface="Lato"/>
                <a:sym typeface="Lato"/>
              </a:rPr>
              <a:t>we contact you?</a:t>
            </a:r>
            <a:endParaRPr sz="5000">
              <a:solidFill>
                <a:srgbClr val="FF6B14"/>
              </a:solidFill>
              <a:latin typeface="Lato"/>
              <a:ea typeface="Lato"/>
              <a:cs typeface="Lato"/>
              <a:sym typeface="Lato"/>
            </a:endParaRPr>
          </a:p>
        </p:txBody>
      </p:sp>
      <p:cxnSp>
        <p:nvCxnSpPr>
          <p:cNvPr id="111" name="Google Shape;111;p18"/>
          <p:cNvCxnSpPr/>
          <p:nvPr/>
        </p:nvCxnSpPr>
        <p:spPr>
          <a:xfrm>
            <a:off x="-12250" y="879500"/>
            <a:ext cx="9175800" cy="12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3">
            <a:alphaModFix/>
          </a:blip>
          <a:srcRect b="5177" l="0" r="0" t="0"/>
          <a:stretch/>
        </p:blipFill>
        <p:spPr>
          <a:xfrm>
            <a:off x="2458775" y="2314201"/>
            <a:ext cx="4226450" cy="177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